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sldIdLst>
    <p:sldId id="256" r:id="rId5"/>
    <p:sldId id="290" r:id="rId6"/>
    <p:sldId id="291" r:id="rId7"/>
    <p:sldId id="287" r:id="rId8"/>
    <p:sldId id="289" r:id="rId9"/>
    <p:sldId id="292" r:id="rId10"/>
    <p:sldId id="297" r:id="rId11"/>
    <p:sldId id="29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ccalmon" userId="6c300cbd-765e-445b-8466-dde6f211a943" providerId="ADAL" clId="{0C3905C0-59AD-423E-9D6F-CEC81E202859}"/>
    <pc:docChg chg="custSel modSld">
      <pc:chgData name="Eric Mccalmon" userId="6c300cbd-765e-445b-8466-dde6f211a943" providerId="ADAL" clId="{0C3905C0-59AD-423E-9D6F-CEC81E202859}" dt="2020-09-05T22:52:20.297" v="1" actId="20577"/>
      <pc:docMkLst>
        <pc:docMk/>
      </pc:docMkLst>
      <pc:sldChg chg="delSp modSp mod">
        <pc:chgData name="Eric Mccalmon" userId="6c300cbd-765e-445b-8466-dde6f211a943" providerId="ADAL" clId="{0C3905C0-59AD-423E-9D6F-CEC81E202859}" dt="2020-09-05T22:52:20.297" v="1" actId="20577"/>
        <pc:sldMkLst>
          <pc:docMk/>
          <pc:sldMk cId="3706246330" sldId="256"/>
        </pc:sldMkLst>
        <pc:spChg chg="mod">
          <ac:chgData name="Eric Mccalmon" userId="6c300cbd-765e-445b-8466-dde6f211a943" providerId="ADAL" clId="{0C3905C0-59AD-423E-9D6F-CEC81E202859}" dt="2020-09-05T22:52:20.297" v="1" actId="20577"/>
          <ac:spMkLst>
            <pc:docMk/>
            <pc:sldMk cId="3706246330" sldId="256"/>
            <ac:spMk id="3" creationId="{00000000-0000-0000-0000-000000000000}"/>
          </ac:spMkLst>
        </pc:spChg>
        <pc:picChg chg="del">
          <ac:chgData name="Eric Mccalmon" userId="6c300cbd-765e-445b-8466-dde6f211a943" providerId="ADAL" clId="{0C3905C0-59AD-423E-9D6F-CEC81E202859}" dt="2020-09-05T22:52:15.762" v="0" actId="478"/>
          <ac:picMkLst>
            <pc:docMk/>
            <pc:sldMk cId="3706246330" sldId="256"/>
            <ac:picMk id="4" creationId="{00000000-0000-0000-0000-000000000000}"/>
          </ac:picMkLst>
        </pc:picChg>
      </pc:sldChg>
    </pc:docChg>
  </pc:docChgLst>
  <pc:docChgLst>
    <pc:chgData name="Mccalmon, Eric" userId="S::e.mccalmon@rcsd.ca::6c300cbd-765e-445b-8466-dde6f211a943" providerId="AD" clId="Web-{900F3D86-6C3D-9ADD-054E-88EA7655E891}"/>
    <pc:docChg chg="addSld modSld sldOrd">
      <pc:chgData name="Mccalmon, Eric" userId="S::e.mccalmon@rcsd.ca::6c300cbd-765e-445b-8466-dde6f211a943" providerId="AD" clId="Web-{900F3D86-6C3D-9ADD-054E-88EA7655E891}" dt="2019-10-04T15:21:13.756" v="223" actId="14100"/>
      <pc:docMkLst>
        <pc:docMk/>
      </pc:docMkLst>
      <pc:sldChg chg="ord">
        <pc:chgData name="Mccalmon, Eric" userId="S::e.mccalmon@rcsd.ca::6c300cbd-765e-445b-8466-dde6f211a943" providerId="AD" clId="Web-{900F3D86-6C3D-9ADD-054E-88EA7655E891}" dt="2019-10-04T14:39:24.670" v="91"/>
        <pc:sldMkLst>
          <pc:docMk/>
          <pc:sldMk cId="4232296711" sldId="260"/>
        </pc:sldMkLst>
      </pc:sldChg>
      <pc:sldChg chg="ord">
        <pc:chgData name="Mccalmon, Eric" userId="S::e.mccalmon@rcsd.ca::6c300cbd-765e-445b-8466-dde6f211a943" providerId="AD" clId="Web-{900F3D86-6C3D-9ADD-054E-88EA7655E891}" dt="2019-10-04T14:39:17.935" v="90"/>
        <pc:sldMkLst>
          <pc:docMk/>
          <pc:sldMk cId="2105194926" sldId="301"/>
        </pc:sldMkLst>
      </pc:sldChg>
      <pc:sldChg chg="addSp delSp modSp">
        <pc:chgData name="Mccalmon, Eric" userId="S::e.mccalmon@rcsd.ca::6c300cbd-765e-445b-8466-dde6f211a943" providerId="AD" clId="Web-{900F3D86-6C3D-9ADD-054E-88EA7655E891}" dt="2019-10-04T15:19:04.631" v="214" actId="1076"/>
        <pc:sldMkLst>
          <pc:docMk/>
          <pc:sldMk cId="3010089330" sldId="302"/>
        </pc:sldMkLst>
        <pc:spChg chg="mod">
          <ac:chgData name="Mccalmon, Eric" userId="S::e.mccalmon@rcsd.ca::6c300cbd-765e-445b-8466-dde6f211a943" providerId="AD" clId="Web-{900F3D86-6C3D-9ADD-054E-88EA7655E891}" dt="2019-10-04T15:10:47.942" v="163" actId="20577"/>
          <ac:spMkLst>
            <pc:docMk/>
            <pc:sldMk cId="3010089330" sldId="302"/>
            <ac:spMk id="3" creationId="{00000000-0000-0000-0000-000000000000}"/>
          </ac:spMkLst>
        </pc:spChg>
        <pc:spChg chg="add del mod">
          <ac:chgData name="Mccalmon, Eric" userId="S::e.mccalmon@rcsd.ca::6c300cbd-765e-445b-8466-dde6f211a943" providerId="AD" clId="Web-{900F3D86-6C3D-9ADD-054E-88EA7655E891}" dt="2019-10-04T15:14:40.239" v="177"/>
          <ac:spMkLst>
            <pc:docMk/>
            <pc:sldMk cId="3010089330" sldId="302"/>
            <ac:spMk id="6" creationId="{04C6EDF4-0B31-493F-81E3-CE318580EE34}"/>
          </ac:spMkLst>
        </pc:spChg>
        <pc:spChg chg="add del mod">
          <ac:chgData name="Mccalmon, Eric" userId="S::e.mccalmon@rcsd.ca::6c300cbd-765e-445b-8466-dde6f211a943" providerId="AD" clId="Web-{900F3D86-6C3D-9ADD-054E-88EA7655E891}" dt="2019-10-04T15:15:10.786" v="188"/>
          <ac:spMkLst>
            <pc:docMk/>
            <pc:sldMk cId="3010089330" sldId="302"/>
            <ac:spMk id="10" creationId="{1040F15F-40B8-437C-9560-B057CD9D3C19}"/>
          </ac:spMkLst>
        </pc:spChg>
        <pc:spChg chg="add del mod">
          <ac:chgData name="Mccalmon, Eric" userId="S::e.mccalmon@rcsd.ca::6c300cbd-765e-445b-8466-dde6f211a943" providerId="AD" clId="Web-{900F3D86-6C3D-9ADD-054E-88EA7655E891}" dt="2019-10-04T15:16:40.568" v="195"/>
          <ac:spMkLst>
            <pc:docMk/>
            <pc:sldMk cId="3010089330" sldId="302"/>
            <ac:spMk id="14" creationId="{38DF028F-116B-4A67-BE86-181840E2729D}"/>
          </ac:spMkLst>
        </pc:spChg>
        <pc:spChg chg="add del mod">
          <ac:chgData name="Mccalmon, Eric" userId="S::e.mccalmon@rcsd.ca::6c300cbd-765e-445b-8466-dde6f211a943" providerId="AD" clId="Web-{900F3D86-6C3D-9ADD-054E-88EA7655E891}" dt="2019-10-04T15:17:07.662" v="204"/>
          <ac:spMkLst>
            <pc:docMk/>
            <pc:sldMk cId="3010089330" sldId="302"/>
            <ac:spMk id="18" creationId="{F106E6AA-7C59-40B8-9B17-BC3ED2CA4F1D}"/>
          </ac:spMkLst>
        </pc:spChg>
        <pc:spChg chg="add del mod">
          <ac:chgData name="Mccalmon, Eric" userId="S::e.mccalmon@rcsd.ca::6c300cbd-765e-445b-8466-dde6f211a943" providerId="AD" clId="Web-{900F3D86-6C3D-9ADD-054E-88EA7655E891}" dt="2019-10-04T15:18:04.506" v="211"/>
          <ac:spMkLst>
            <pc:docMk/>
            <pc:sldMk cId="3010089330" sldId="302"/>
            <ac:spMk id="22" creationId="{83171A0C-4225-4E77-9531-B0435B165E57}"/>
          </ac:spMkLst>
        </pc:spChg>
        <pc:picChg chg="add mod">
          <ac:chgData name="Mccalmon, Eric" userId="S::e.mccalmon@rcsd.ca::6c300cbd-765e-445b-8466-dde6f211a943" providerId="AD" clId="Web-{900F3D86-6C3D-9ADD-054E-88EA7655E891}" dt="2019-10-04T15:14:37.489" v="176" actId="1076"/>
          <ac:picMkLst>
            <pc:docMk/>
            <pc:sldMk cId="3010089330" sldId="302"/>
            <ac:picMk id="4" creationId="{71D85613-0909-4B59-AE05-F785A7778297}"/>
          </ac:picMkLst>
        </pc:picChg>
        <pc:picChg chg="add mod">
          <ac:chgData name="Mccalmon, Eric" userId="S::e.mccalmon@rcsd.ca::6c300cbd-765e-445b-8466-dde6f211a943" providerId="AD" clId="Web-{900F3D86-6C3D-9ADD-054E-88EA7655E891}" dt="2019-10-04T15:15:04.224" v="185" actId="1076"/>
          <ac:picMkLst>
            <pc:docMk/>
            <pc:sldMk cId="3010089330" sldId="302"/>
            <ac:picMk id="8" creationId="{491B954C-69D2-4F67-A02F-616F8B1AC195}"/>
          </ac:picMkLst>
        </pc:picChg>
        <pc:picChg chg="add mod">
          <ac:chgData name="Mccalmon, Eric" userId="S::e.mccalmon@rcsd.ca::6c300cbd-765e-445b-8466-dde6f211a943" providerId="AD" clId="Web-{900F3D86-6C3D-9ADD-054E-88EA7655E891}" dt="2019-10-04T15:16:34.334" v="193" actId="1076"/>
          <ac:picMkLst>
            <pc:docMk/>
            <pc:sldMk cId="3010089330" sldId="302"/>
            <ac:picMk id="12" creationId="{BE26B4A6-AEB3-443A-81FD-4A8150441443}"/>
          </ac:picMkLst>
        </pc:picChg>
        <pc:picChg chg="add mod">
          <ac:chgData name="Mccalmon, Eric" userId="S::e.mccalmon@rcsd.ca::6c300cbd-765e-445b-8466-dde6f211a943" providerId="AD" clId="Web-{900F3D86-6C3D-9ADD-054E-88EA7655E891}" dt="2019-10-04T15:17:01.443" v="201" actId="1076"/>
          <ac:picMkLst>
            <pc:docMk/>
            <pc:sldMk cId="3010089330" sldId="302"/>
            <ac:picMk id="16" creationId="{982FCD70-A1A2-4D2A-A2B5-2EDE4343C1C1}"/>
          </ac:picMkLst>
        </pc:picChg>
        <pc:picChg chg="add mod">
          <ac:chgData name="Mccalmon, Eric" userId="S::e.mccalmon@rcsd.ca::6c300cbd-765e-445b-8466-dde6f211a943" providerId="AD" clId="Web-{900F3D86-6C3D-9ADD-054E-88EA7655E891}" dt="2019-10-04T15:19:04.631" v="214" actId="1076"/>
          <ac:picMkLst>
            <pc:docMk/>
            <pc:sldMk cId="3010089330" sldId="302"/>
            <ac:picMk id="20" creationId="{B4212724-8FD9-426D-86A2-384CC6D249DF}"/>
          </ac:picMkLst>
        </pc:picChg>
      </pc:sldChg>
      <pc:sldChg chg="modSp">
        <pc:chgData name="Mccalmon, Eric" userId="S::e.mccalmon@rcsd.ca::6c300cbd-765e-445b-8466-dde6f211a943" providerId="AD" clId="Web-{900F3D86-6C3D-9ADD-054E-88EA7655E891}" dt="2019-10-04T14:29:55.933" v="73" actId="20577"/>
        <pc:sldMkLst>
          <pc:docMk/>
          <pc:sldMk cId="440227909" sldId="303"/>
        </pc:sldMkLst>
        <pc:spChg chg="mod">
          <ac:chgData name="Mccalmon, Eric" userId="S::e.mccalmon@rcsd.ca::6c300cbd-765e-445b-8466-dde6f211a943" providerId="AD" clId="Web-{900F3D86-6C3D-9ADD-054E-88EA7655E891}" dt="2019-10-04T14:29:55.933" v="73" actId="20577"/>
          <ac:spMkLst>
            <pc:docMk/>
            <pc:sldMk cId="440227909" sldId="303"/>
            <ac:spMk id="2" creationId="{00000000-0000-0000-0000-000000000000}"/>
          </ac:spMkLst>
        </pc:spChg>
      </pc:sldChg>
      <pc:sldChg chg="addSp modSp new">
        <pc:chgData name="Mccalmon, Eric" userId="S::e.mccalmon@rcsd.ca::6c300cbd-765e-445b-8466-dde6f211a943" providerId="AD" clId="Web-{900F3D86-6C3D-9ADD-054E-88EA7655E891}" dt="2019-10-04T14:45:39.124" v="117" actId="1076"/>
        <pc:sldMkLst>
          <pc:docMk/>
          <pc:sldMk cId="3632558288" sldId="304"/>
        </pc:sldMkLst>
        <pc:spChg chg="add mod">
          <ac:chgData name="Mccalmon, Eric" userId="S::e.mccalmon@rcsd.ca::6c300cbd-765e-445b-8466-dde6f211a943" providerId="AD" clId="Web-{900F3D86-6C3D-9ADD-054E-88EA7655E891}" dt="2019-10-04T14:41:12.264" v="96" actId="1076"/>
          <ac:spMkLst>
            <pc:docMk/>
            <pc:sldMk cId="3632558288" sldId="304"/>
            <ac:spMk id="2" creationId="{34092B3B-8E1B-49A8-9A5B-FCC603847ED4}"/>
          </ac:spMkLst>
        </pc:spChg>
        <pc:spChg chg="add mod">
          <ac:chgData name="Mccalmon, Eric" userId="S::e.mccalmon@rcsd.ca::6c300cbd-765e-445b-8466-dde6f211a943" providerId="AD" clId="Web-{900F3D86-6C3D-9ADD-054E-88EA7655E891}" dt="2019-10-04T14:42:27.608" v="114" actId="20577"/>
          <ac:spMkLst>
            <pc:docMk/>
            <pc:sldMk cId="3632558288" sldId="304"/>
            <ac:spMk id="3" creationId="{FCCC61A5-7CDF-4AA2-92A2-ECB4F903D1E5}"/>
          </ac:spMkLst>
        </pc:spChg>
        <pc:picChg chg="add mod">
          <ac:chgData name="Mccalmon, Eric" userId="S::e.mccalmon@rcsd.ca::6c300cbd-765e-445b-8466-dde6f211a943" providerId="AD" clId="Web-{900F3D86-6C3D-9ADD-054E-88EA7655E891}" dt="2019-10-04T14:45:39.124" v="117" actId="1076"/>
          <ac:picMkLst>
            <pc:docMk/>
            <pc:sldMk cId="3632558288" sldId="304"/>
            <ac:picMk id="4" creationId="{9C588AED-773E-4428-BA87-A36051FD7F69}"/>
          </ac:picMkLst>
        </pc:picChg>
      </pc:sldChg>
      <pc:sldChg chg="addSp modSp new">
        <pc:chgData name="Mccalmon, Eric" userId="S::e.mccalmon@rcsd.ca::6c300cbd-765e-445b-8466-dde6f211a943" providerId="AD" clId="Web-{900F3D86-6C3D-9ADD-054E-88EA7655E891}" dt="2019-10-04T14:48:06.703" v="122" actId="1076"/>
        <pc:sldMkLst>
          <pc:docMk/>
          <pc:sldMk cId="471737020" sldId="305"/>
        </pc:sldMkLst>
        <pc:picChg chg="add mod">
          <ac:chgData name="Mccalmon, Eric" userId="S::e.mccalmon@rcsd.ca::6c300cbd-765e-445b-8466-dde6f211a943" providerId="AD" clId="Web-{900F3D86-6C3D-9ADD-054E-88EA7655E891}" dt="2019-10-04T14:48:06.703" v="122" actId="1076"/>
          <ac:picMkLst>
            <pc:docMk/>
            <pc:sldMk cId="471737020" sldId="305"/>
            <ac:picMk id="2" creationId="{453C12AF-5764-46D4-A7B3-89C24D0D2EC2}"/>
          </ac:picMkLst>
        </pc:picChg>
      </pc:sldChg>
      <pc:sldChg chg="addSp delSp modSp new">
        <pc:chgData name="Mccalmon, Eric" userId="S::e.mccalmon@rcsd.ca::6c300cbd-765e-445b-8466-dde6f211a943" providerId="AD" clId="Web-{900F3D86-6C3D-9ADD-054E-88EA7655E891}" dt="2019-10-04T15:21:13.756" v="223" actId="14100"/>
        <pc:sldMkLst>
          <pc:docMk/>
          <pc:sldMk cId="3369353201" sldId="306"/>
        </pc:sldMkLst>
        <pc:spChg chg="mod">
          <ac:chgData name="Mccalmon, Eric" userId="S::e.mccalmon@rcsd.ca::6c300cbd-765e-445b-8466-dde6f211a943" providerId="AD" clId="Web-{900F3D86-6C3D-9ADD-054E-88EA7655E891}" dt="2019-10-04T15:09:39.707" v="162" actId="1076"/>
          <ac:spMkLst>
            <pc:docMk/>
            <pc:sldMk cId="3369353201" sldId="306"/>
            <ac:spMk id="2" creationId="{AD895D0A-F612-4EE4-AFF1-A6E7AD633E84}"/>
          </ac:spMkLst>
        </pc:spChg>
        <pc:spChg chg="del">
          <ac:chgData name="Mccalmon, Eric" userId="S::e.mccalmon@rcsd.ca::6c300cbd-765e-445b-8466-dde6f211a943" providerId="AD" clId="Web-{900F3D86-6C3D-9ADD-054E-88EA7655E891}" dt="2019-10-04T15:07:52.535" v="124"/>
          <ac:spMkLst>
            <pc:docMk/>
            <pc:sldMk cId="3369353201" sldId="306"/>
            <ac:spMk id="3" creationId="{5ABC40A3-EA0A-41CE-8D8C-23D3C3EB91CE}"/>
          </ac:spMkLst>
        </pc:spChg>
        <pc:spChg chg="del">
          <ac:chgData name="Mccalmon, Eric" userId="S::e.mccalmon@rcsd.ca::6c300cbd-765e-445b-8466-dde6f211a943" providerId="AD" clId="Web-{900F3D86-6C3D-9ADD-054E-88EA7655E891}" dt="2019-10-04T15:07:53.894" v="125"/>
          <ac:spMkLst>
            <pc:docMk/>
            <pc:sldMk cId="3369353201" sldId="306"/>
            <ac:spMk id="4" creationId="{BC16B3D0-9DDA-414C-8987-B80471C0BAFF}"/>
          </ac:spMkLst>
        </pc:spChg>
        <pc:picChg chg="add mod">
          <ac:chgData name="Mccalmon, Eric" userId="S::e.mccalmon@rcsd.ca::6c300cbd-765e-445b-8466-dde6f211a943" providerId="AD" clId="Web-{900F3D86-6C3D-9ADD-054E-88EA7655E891}" dt="2019-10-04T15:21:08.913" v="221" actId="1076"/>
          <ac:picMkLst>
            <pc:docMk/>
            <pc:sldMk cId="3369353201" sldId="306"/>
            <ac:picMk id="5" creationId="{C9E68E9D-6D33-4E6D-A416-AE21C01699F9}"/>
          </ac:picMkLst>
        </pc:picChg>
        <pc:picChg chg="add mod">
          <ac:chgData name="Mccalmon, Eric" userId="S::e.mccalmon@rcsd.ca::6c300cbd-765e-445b-8466-dde6f211a943" providerId="AD" clId="Web-{900F3D86-6C3D-9ADD-054E-88EA7655E891}" dt="2019-10-04T15:21:13.756" v="223" actId="14100"/>
          <ac:picMkLst>
            <pc:docMk/>
            <pc:sldMk cId="3369353201" sldId="306"/>
            <ac:picMk id="7" creationId="{2AFE7A40-ABD5-4E86-A064-74EDCFBE256C}"/>
          </ac:picMkLst>
        </pc:picChg>
      </pc:sldChg>
      <pc:sldChg chg="addSp modSp new">
        <pc:chgData name="Mccalmon, Eric" userId="S::e.mccalmon@rcsd.ca::6c300cbd-765e-445b-8466-dde6f211a943" providerId="AD" clId="Web-{900F3D86-6C3D-9ADD-054E-88EA7655E891}" dt="2019-10-04T15:13:06.036" v="171" actId="1076"/>
        <pc:sldMkLst>
          <pc:docMk/>
          <pc:sldMk cId="1226035940" sldId="307"/>
        </pc:sldMkLst>
        <pc:picChg chg="add mod">
          <ac:chgData name="Mccalmon, Eric" userId="S::e.mccalmon@rcsd.ca::6c300cbd-765e-445b-8466-dde6f211a943" providerId="AD" clId="Web-{900F3D86-6C3D-9ADD-054E-88EA7655E891}" dt="2019-10-04T15:13:06.036" v="171" actId="1076"/>
          <ac:picMkLst>
            <pc:docMk/>
            <pc:sldMk cId="1226035940" sldId="307"/>
            <ac:picMk id="2" creationId="{2F1833C9-2B4B-4B04-8DBF-D2B4AAD24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F93A4-A84D-47C8-8CAC-D7FC05DC0E2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ADBE8-297D-46C7-8F79-76CCEB7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DBE8-297D-46C7-8F79-76CCEB78B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-Talk about students on Math problems</a:t>
            </a:r>
            <a:r>
              <a:rPr lang="en-US" baseline="0" dirty="0"/>
              <a:t> who give up after reading it, and workers who don’t even attempt to fix something.</a:t>
            </a:r>
          </a:p>
          <a:p>
            <a:r>
              <a:rPr lang="en-US" baseline="0" dirty="0"/>
              <a:t>-”Would you just sit in an escape room for an hour doing nothing if you didn’t get a puzzle?”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DBE8-297D-46C7-8F79-76CCEB78B9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problem solving key for kids? How does design</a:t>
            </a:r>
            <a:r>
              <a:rPr lang="en-US" baseline="0" dirty="0"/>
              <a:t> thinking help develop problem solving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DBE8-297D-46C7-8F79-76CCEB78B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31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2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5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4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term/magnifying/818834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s://thenounproject.com/term/presentation/1223423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s://thenounproject.com/term/wrench/35104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nounproject.com/term/think/333650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hyperlink" Target="https://thenounproject.com/term/paper-airplane/38882" TargetMode="External"/><Relationship Id="rId10" Type="http://schemas.openxmlformats.org/officeDocument/2006/relationships/hyperlink" Target="https://thenounproject.com/term/question/465230" TargetMode="External"/><Relationship Id="rId4" Type="http://schemas.openxmlformats.org/officeDocument/2006/relationships/hyperlink" Target="https://thenounproject.com/term/notebook/42573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term/notebook/42573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21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thenounproject.com/term/magnifying/818834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s://thenounproject.com/term/puzzle/99111" TargetMode="External"/><Relationship Id="rId16" Type="http://schemas.openxmlformats.org/officeDocument/2006/relationships/hyperlink" Target="https://thenounproject.com/term/question/465230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nounproject.com/term/eye/550430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hyperlink" Target="https://thenounproject.com/term/think/333650" TargetMode="External"/><Relationship Id="rId19" Type="http://schemas.openxmlformats.org/officeDocument/2006/relationships/hyperlink" Target="https://thenounproject.com/term/presentation/1223423" TargetMode="External"/><Relationship Id="rId4" Type="http://schemas.openxmlformats.org/officeDocument/2006/relationships/hyperlink" Target="https://thenounproject.com/term/wrench/35104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thenounproject.com/term/computer-screen/61971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term/astronaut/432302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thenounproject.com/term/business-risk/195137" TargetMode="External"/><Relationship Id="rId17" Type="http://schemas.openxmlformats.org/officeDocument/2006/relationships/hyperlink" Target="https://thenounproject.com/term/puzzle/99111" TargetMode="External"/><Relationship Id="rId2" Type="http://schemas.openxmlformats.org/officeDocument/2006/relationships/hyperlink" Target="https://thenounproject.com/term/charity/944968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nounproject.com/term/link/961308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hyperlink" Target="https://thenounproject.com/term/connection/414466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thenounproject.com/term/brainstorm/4526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nounproject.com/term/electrician/1506948" TargetMode="External"/><Relationship Id="rId5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DmGnA8Hw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510" y="1677534"/>
            <a:ext cx="8791575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omputerfont" pitchFamily="2" charset="0"/>
              </a:rPr>
              <a:t>Design Thinking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8314" y="5328149"/>
            <a:ext cx="6019101" cy="1298940"/>
          </a:xfrm>
        </p:spPr>
        <p:txBody>
          <a:bodyPr>
            <a:normAutofit/>
          </a:bodyPr>
          <a:lstStyle/>
          <a:p>
            <a:r>
              <a:rPr lang="en-US" sz="2800" dirty="0"/>
              <a:t>STEAM MAKERSPACE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82" y="5328149"/>
            <a:ext cx="1418118" cy="14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0583" y="110631"/>
            <a:ext cx="9134088" cy="686465"/>
          </a:xfrm>
        </p:spPr>
        <p:txBody>
          <a:bodyPr>
            <a:normAutofit/>
          </a:bodyPr>
          <a:lstStyle/>
          <a:p>
            <a:r>
              <a:rPr lang="en-US" sz="2800" cap="all" dirty="0">
                <a:latin typeface="BlueNoon" panose="02000603000000000000" pitchFamily="2" charset="0"/>
                <a:ea typeface="+mn-ea"/>
                <a:cs typeface="+mn-cs"/>
              </a:rPr>
              <a:t>How Does it Work</a:t>
            </a:r>
            <a:r>
              <a:rPr lang="en-US" sz="2800" cap="all" dirty="0">
                <a:ea typeface="+mn-ea"/>
                <a:cs typeface="+mn-cs"/>
              </a:rPr>
              <a:t>? Simplified </a:t>
            </a:r>
            <a:r>
              <a:rPr lang="en-US" sz="2800" cap="all" dirty="0">
                <a:latin typeface="BlueNoon" panose="02000603000000000000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11267" name="Picture 3" descr="https://d30y9cdsu7xlg0.cloudfront.net/png/35104-200.png">
            <a:hlinkClick r:id="rId2" tooltip="Wrench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1" y="5410663"/>
            <a:ext cx="1275333" cy="12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d30y9cdsu7xlg0.cloudfront.net/png/42573-200.png">
            <a:hlinkClick r:id="rId4" tooltip="Notebook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52" y="5641126"/>
            <a:ext cx="1266781" cy="12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d30y9cdsu7xlg0.cloudfront.net/png/333650-200.png">
            <a:hlinkClick r:id="rId6" tooltip="think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57" y="2185635"/>
            <a:ext cx="1482211" cy="14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d30y9cdsu7xlg0.cloudfront.net/png/818834-200.png">
            <a:hlinkClick r:id="rId8" tooltip="magnifying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6" y="2378435"/>
            <a:ext cx="967205" cy="9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d30y9cdsu7xlg0.cloudfront.net/png/465230-200.png">
            <a:hlinkClick r:id="rId10" tooltip="Question"/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27" y="535890"/>
            <a:ext cx="1270043" cy="1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https://d30y9cdsu7xlg0.cloudfront.net/png/1223423-200.png">
            <a:hlinkClick r:id="rId12" tooltip="presentation"/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05" y="1380866"/>
            <a:ext cx="1509679" cy="15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55001" y="1749226"/>
            <a:ext cx="2179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Improve 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Reflect, how can you make your design better?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7739" y="5021098"/>
            <a:ext cx="209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Create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Build &amp; test your design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6" descr="Image result for curved arrow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4520">
            <a:off x="6854222" y="1900329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79343" y="1423116"/>
            <a:ext cx="15777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Ask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 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Pose Open-ended Questions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7853" y="3418426"/>
            <a:ext cx="26893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Imagine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Brainstorm &amp; Make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Predictions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4963" y="3360089"/>
            <a:ext cx="26714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Design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Learning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6907461" y="5268570"/>
            <a:ext cx="2293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Plan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Design solution &amp; Sketch diagram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6" descr="Image result for curved arrow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1212">
            <a:off x="7801394" y="4315175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Image result for curved arrow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1822">
            <a:off x="3002708" y="5401389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Image result for curved arrow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955" y="3218233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6" descr="Image result for curved arrow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686">
            <a:off x="3636269" y="706284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s://d30y9cdsu7xlg0.cloudfront.net/png/38882-200.png">
            <a:hlinkClick r:id="rId15" tooltip="Paper Airplane"/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219" y="-60765"/>
            <a:ext cx="2155406" cy="21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4" y="5859916"/>
            <a:ext cx="469625" cy="8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https://d30y9cdsu7xlg0.cloudfront.net/png/99111-200.png">
            <a:hlinkClick r:id="rId2" tooltip="Puzzle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9" y="2494793"/>
            <a:ext cx="1412850" cy="14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0583" y="110631"/>
            <a:ext cx="9134088" cy="686465"/>
          </a:xfrm>
        </p:spPr>
        <p:txBody>
          <a:bodyPr>
            <a:normAutofit/>
          </a:bodyPr>
          <a:lstStyle/>
          <a:p>
            <a:r>
              <a:rPr lang="en-US" sz="2800" cap="all" dirty="0">
                <a:latin typeface="BlueNoon" panose="02000603000000000000" pitchFamily="2" charset="0"/>
                <a:ea typeface="+mn-ea"/>
                <a:cs typeface="+mn-cs"/>
              </a:rPr>
              <a:t>How Does it Work</a:t>
            </a:r>
            <a:r>
              <a:rPr lang="en-US" sz="2800" cap="all" dirty="0">
                <a:ea typeface="+mn-ea"/>
                <a:cs typeface="+mn-cs"/>
              </a:rPr>
              <a:t>? Extended</a:t>
            </a:r>
            <a:endParaRPr lang="en-US" sz="2800" cap="all" dirty="0">
              <a:latin typeface="BlueNoon" panose="02000603000000000000" pitchFamily="2" charset="0"/>
              <a:ea typeface="+mn-ea"/>
              <a:cs typeface="+mn-cs"/>
            </a:endParaRPr>
          </a:p>
        </p:txBody>
      </p:sp>
      <p:pic>
        <p:nvPicPr>
          <p:cNvPr id="11267" name="Picture 3" descr="https://d30y9cdsu7xlg0.cloudfront.net/png/35104-200.png">
            <a:hlinkClick r:id="rId4" tooltip="Wrench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8615">
            <a:off x="1350496" y="5405576"/>
            <a:ext cx="1275333" cy="12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d30y9cdsu7xlg0.cloudfront.net/png/550430-200.png">
            <a:hlinkClick r:id="rId6" tooltip="Eye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88" y="1663397"/>
            <a:ext cx="1104838" cy="11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d30y9cdsu7xlg0.cloudfront.net/png/42573-200.png">
            <a:hlinkClick r:id="rId8" tooltip="Notebook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87" y="5143371"/>
            <a:ext cx="1005236" cy="10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d30y9cdsu7xlg0.cloudfront.net/png/333650-200.png">
            <a:hlinkClick r:id="rId10" tooltip="think"/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21" y="956134"/>
            <a:ext cx="1482211" cy="14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d30y9cdsu7xlg0.cloudfront.net/png/818834-200.png">
            <a:hlinkClick r:id="rId12" tooltip="magnifying"/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48" y="3823637"/>
            <a:ext cx="967205" cy="9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d30y9cdsu7xlg0.cloudfront.net/png/619719-200.png">
            <a:hlinkClick r:id="rId14" tooltip="computer screen"/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47" y="4705419"/>
            <a:ext cx="1463803" cy="14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d30y9cdsu7xlg0.cloudfront.net/png/465230-200.png">
            <a:hlinkClick r:id="rId16" tooltip="Question"/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10" y="2286678"/>
            <a:ext cx="1012364" cy="10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152" flipV="1">
            <a:off x="356102" y="890083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85" flipV="1">
            <a:off x="4274836" y="1671582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1975" flipV="1">
            <a:off x="-474438" y="3914543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7728" flipV="1">
            <a:off x="2690516" y="5346238"/>
            <a:ext cx="553605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https://d30y9cdsu7xlg0.cloudfront.net/png/1223423-200.png">
            <a:hlinkClick r:id="rId19" tooltip="presentation"/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39" y="739958"/>
            <a:ext cx="1509679" cy="15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73267" y="1361898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Learn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698" y="2258530"/>
            <a:ext cx="117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Play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3200" y="6356367"/>
            <a:ext cx="145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Create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272">
            <a:off x="3089786" y="2012725"/>
            <a:ext cx="1986667" cy="8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6025" y="2950261"/>
            <a:ext cx="1935445" cy="8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4367">
            <a:off x="4230938" y="4463895"/>
            <a:ext cx="2027408" cy="8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4993">
            <a:off x="2463070" y="5590316"/>
            <a:ext cx="1903011" cy="8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115512" y="2999017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0213" y="6125534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Present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13271" y="2289012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Reflect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67">
            <a:off x="995007" y="1956167"/>
            <a:ext cx="1961326" cy="8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Image result for curved arrow 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9761" flipV="1">
            <a:off x="5465438" y="412664"/>
            <a:ext cx="3571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27976" y="2487642"/>
            <a:ext cx="124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Observe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8889" y="310556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Ask Questions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5710" y="44036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Research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4162" y="5292638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Plan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0071" y="3360362"/>
            <a:ext cx="26714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Design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Learning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Process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4" y="5859916"/>
            <a:ext cx="469625" cy="8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7925" y="2755771"/>
            <a:ext cx="464483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cap="all" dirty="0">
                <a:latin typeface="BlueNoon" panose="02000603000000000000" pitchFamily="2" charset="0"/>
              </a:rPr>
              <a:t>What Happens when students embrace design thinking</a:t>
            </a:r>
            <a:r>
              <a:rPr lang="en-US" sz="2800" cap="all" dirty="0"/>
              <a:t>?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191142" y="4038596"/>
            <a:ext cx="36296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Architects Daughter" panose="02000505000000020004" pitchFamily="2" charset="0"/>
              </a:rPr>
              <a:t>By John Spencer, “Why Every Classroom Should be a Makerspace”</a:t>
            </a:r>
          </a:p>
        </p:txBody>
      </p:sp>
      <p:pic>
        <p:nvPicPr>
          <p:cNvPr id="3074" name="Picture 2" descr="https://d30y9cdsu7xlg0.cloudfront.net/png/944968-200.png">
            <a:hlinkClick r:id="rId2" tooltip="Charity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60" y="14470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617" y="1559335"/>
            <a:ext cx="170078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chitects Daughter" panose="02000505000000020004" pitchFamily="2" charset="0"/>
              </a:rPr>
              <a:t>They grow more empathetic</a:t>
            </a:r>
          </a:p>
        </p:txBody>
      </p:sp>
      <p:pic>
        <p:nvPicPr>
          <p:cNvPr id="3078" name="Picture 6" descr="https://d30y9cdsu7xlg0.cloudfront.net/png/414466-200.png">
            <a:hlinkClick r:id="rId4" tooltip="conne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576">
            <a:off x="4312622" y="5449042"/>
            <a:ext cx="1256981" cy="12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1024" y="781114"/>
            <a:ext cx="13807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chitects Daughter" panose="02000505000000020004" pitchFamily="2" charset="0"/>
              </a:rPr>
              <a:t>They become systems thinkers</a:t>
            </a:r>
          </a:p>
        </p:txBody>
      </p:sp>
      <p:pic>
        <p:nvPicPr>
          <p:cNvPr id="3080" name="Picture 8" descr="https://d30y9cdsu7xlg0.cloudfront.net/png/961308-200.png">
            <a:hlinkClick r:id="rId6" tooltip="link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83" y="672306"/>
            <a:ext cx="1307144" cy="13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2552" y="1408978"/>
            <a:ext cx="2002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become hackers and rebels </a:t>
            </a:r>
            <a:endParaRPr lang="en-US" dirty="0"/>
          </a:p>
        </p:txBody>
      </p:sp>
      <p:pic>
        <p:nvPicPr>
          <p:cNvPr id="3083" name="Picture 11" descr="https://d30y9cdsu7xlg0.cloudfront.net/png/432302-200.png">
            <a:hlinkClick r:id="rId8" tooltip="Astronaut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7" y="14089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9879" y="1339368"/>
            <a:ext cx="1638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become explorers</a:t>
            </a:r>
            <a:endParaRPr lang="en-US" dirty="0"/>
          </a:p>
        </p:txBody>
      </p:sp>
      <p:pic>
        <p:nvPicPr>
          <p:cNvPr id="3085" name="Picture 13" descr="https://d30y9cdsu7xlg0.cloudfront.net/png/57330-200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13" y="3137475"/>
            <a:ext cx="1691623" cy="16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22357" y="3535361"/>
            <a:ext cx="2187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become unabashedly different</a:t>
            </a:r>
            <a:endParaRPr lang="en-US" dirty="0"/>
          </a:p>
        </p:txBody>
      </p:sp>
      <p:pic>
        <p:nvPicPr>
          <p:cNvPr id="3087" name="Picture 15" descr="https://d30y9cdsu7xlg0.cloudfront.net/png/898526-200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04" y="4389484"/>
            <a:ext cx="1286992" cy="12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39388" y="5635937"/>
            <a:ext cx="242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are ready for the creative economy</a:t>
            </a:r>
            <a:endParaRPr lang="en-US" dirty="0"/>
          </a:p>
        </p:txBody>
      </p:sp>
      <p:pic>
        <p:nvPicPr>
          <p:cNvPr id="3089" name="Picture 17" descr="https://d30y9cdsu7xlg0.cloudfront.net/png/195137-200.png">
            <a:hlinkClick r:id="rId12" tooltip="Business Risk"/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8" y="4858031"/>
            <a:ext cx="1547398" cy="15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052122" y="5492345"/>
            <a:ext cx="2265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learn to take creative risks </a:t>
            </a:r>
            <a:endParaRPr lang="en-US" dirty="0"/>
          </a:p>
        </p:txBody>
      </p:sp>
      <p:pic>
        <p:nvPicPr>
          <p:cNvPr id="3091" name="Picture 19" descr="https://d30y9cdsu7xlg0.cloudfront.net/png/452640-200.png">
            <a:hlinkClick r:id="rId14" tooltip="Brainstorm"/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61" y="1396597"/>
            <a:ext cx="1314061" cy="13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80735" y="4751296"/>
            <a:ext cx="166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make connections between ideas </a:t>
            </a:r>
            <a:endParaRPr lang="en-US" dirty="0"/>
          </a:p>
        </p:txBody>
      </p:sp>
      <p:pic>
        <p:nvPicPr>
          <p:cNvPr id="3093" name="Picture 21" descr="https://d30y9cdsu7xlg0.cloudfront.net/png/485100-200.png"/>
          <p:cNvPicPr>
            <a:picLocks noChangeAspect="1" noChangeArrowheads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84" y="5426388"/>
            <a:ext cx="1547041" cy="15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6807" y="5593248"/>
            <a:ext cx="182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think divergently </a:t>
            </a:r>
            <a:endParaRPr lang="en-US" dirty="0"/>
          </a:p>
        </p:txBody>
      </p:sp>
      <p:pic>
        <p:nvPicPr>
          <p:cNvPr id="3095" name="Picture 23" descr="https://d30y9cdsu7xlg0.cloudfront.net/png/99111-200.png">
            <a:hlinkClick r:id="rId17" tooltip="Puzzle"/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" y="32021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61840" y="3805192"/>
            <a:ext cx="194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They become problem solvers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4" y="5859916"/>
            <a:ext cx="469625" cy="8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49" y="1399505"/>
            <a:ext cx="669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all" dirty="0">
                <a:latin typeface="321impact" panose="02000000000000000000" pitchFamily="2" charset="0"/>
              </a:rPr>
              <a:t>“</a:t>
            </a: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You don’t have to know how to do everything in the makerspace</a:t>
            </a:r>
            <a:r>
              <a:rPr lang="en-US" sz="3200" cap="all" dirty="0">
                <a:latin typeface="321impact" panose="02000000000000000000" pitchFamily="2" charset="0"/>
              </a:rPr>
              <a:t>. </a:t>
            </a:r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You just have to know how to learn and to help others learn how to learn</a:t>
            </a:r>
            <a:r>
              <a:rPr lang="en-US" sz="3200" cap="all" dirty="0">
                <a:latin typeface="321impact" panose="02000000000000000000" pitchFamily="2" charset="0"/>
              </a:rPr>
              <a:t>.”</a:t>
            </a:r>
            <a:r>
              <a:rPr lang="en-US" sz="2800" cap="all" dirty="0">
                <a:latin typeface="321impact" panose="02000000000000000000" pitchFamily="2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0393" y="4410539"/>
            <a:ext cx="45167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chitects Daughter" panose="02000505000000020004" pitchFamily="2" charset="0"/>
              </a:rPr>
              <a:t>Nick</a:t>
            </a:r>
            <a:r>
              <a:rPr lang="en-US" sz="1400" dirty="0"/>
              <a:t> </a:t>
            </a:r>
            <a:r>
              <a:rPr lang="en-US" sz="1400" dirty="0">
                <a:latin typeface="Architects Daughter" panose="02000505000000020004" pitchFamily="2" charset="0"/>
              </a:rPr>
              <a:t>Provenzano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Architects Daughter" panose="02000505000000020004" pitchFamily="2" charset="0"/>
              </a:rPr>
              <a:t> “The Teacher-Maker Show”</a:t>
            </a:r>
          </a:p>
        </p:txBody>
      </p:sp>
      <p:sp>
        <p:nvSpPr>
          <p:cNvPr id="4" name="Rectangle 3"/>
          <p:cNvSpPr/>
          <p:nvPr/>
        </p:nvSpPr>
        <p:spPr>
          <a:xfrm rot="20976847">
            <a:off x="402993" y="2838864"/>
            <a:ext cx="200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Can teachers be makers?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154125">
            <a:off x="522757" y="4814858"/>
            <a:ext cx="261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Do teachers need to be experts on everything in the makerspace?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863487">
            <a:off x="9527989" y="3036988"/>
            <a:ext cx="2340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How can we all be learners and teachers in a makerspace?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803474">
            <a:off x="8777604" y="4677991"/>
            <a:ext cx="3289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Makerspaces are not just about using technology. Robotics and knitting both have a role in the makerspace.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68208" y="5256110"/>
            <a:ext cx="4879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Makerspaces are about having a space to create. The learner drives the learning, but others can help.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011753">
            <a:off x="673270" y="3800701"/>
            <a:ext cx="197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Can students be teachers?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851055">
            <a:off x="9894715" y="1877379"/>
            <a:ext cx="223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chitects Daughter" panose="02000505000000020004" pitchFamily="2" charset="0"/>
              </a:rPr>
              <a:t>Who drives the projects?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23964" y="264624"/>
            <a:ext cx="6019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all" dirty="0">
                <a:solidFill>
                  <a:srgbClr val="DEE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Where to Begin…</a:t>
            </a:r>
            <a:endParaRPr lang="en-US" sz="4400" dirty="0">
              <a:solidFill>
                <a:srgbClr val="DEE100"/>
              </a:solidFill>
            </a:endParaRPr>
          </a:p>
        </p:txBody>
      </p:sp>
      <p:pic>
        <p:nvPicPr>
          <p:cNvPr id="12" name="Picture 2" descr="Image result for lightbulb clipart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9" y="264624"/>
            <a:ext cx="1900271" cy="23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4" y="5859916"/>
            <a:ext cx="469625" cy="8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448" y="1918621"/>
            <a:ext cx="5786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Learners </a:t>
            </a:r>
            <a:r>
              <a:rPr lang="en-U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construct</a:t>
            </a:r>
            <a:r>
              <a:rPr lang="en-US" sz="36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Noon" panose="02000603000000000000" pitchFamily="2" charset="0"/>
              </a:rPr>
              <a:t> knowledge to make sense of the world around them. </a:t>
            </a:r>
            <a:endParaRPr lang="en-US" sz="2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Noon" panose="02000603000000000000" pitchFamily="2" charset="0"/>
            </a:endParaRPr>
          </a:p>
        </p:txBody>
      </p:sp>
      <p:pic>
        <p:nvPicPr>
          <p:cNvPr id="3" name="Picture 2" descr="Image result for world 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734" y="212888"/>
            <a:ext cx="2123873" cy="20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ego png transpare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2" y="3818597"/>
            <a:ext cx="3612006" cy="20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d30y9cdsu7xlg0.cloudfront.net/png/1506948-200.png">
            <a:hlinkClick r:id="rId6" tooltip="electrician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4" y="2429199"/>
            <a:ext cx="1822875" cy="18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4" y="5859916"/>
            <a:ext cx="469625" cy="8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55" y="451055"/>
            <a:ext cx="5955890" cy="59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roblem sol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10" y="1717157"/>
            <a:ext cx="8919542" cy="4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2722" y="574016"/>
            <a:ext cx="10785117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Why is problem solving so important?</a:t>
            </a:r>
          </a:p>
        </p:txBody>
      </p:sp>
    </p:spTree>
    <p:extLst>
      <p:ext uri="{BB962C8B-B14F-4D97-AF65-F5344CB8AC3E}">
        <p14:creationId xmlns:p14="http://schemas.microsoft.com/office/powerpoint/2010/main" val="63508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Problem Solve!!!</a:t>
            </a:r>
          </a:p>
        </p:txBody>
      </p:sp>
      <p:pic>
        <p:nvPicPr>
          <p:cNvPr id="3" name="7yDmGnA8Hw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6992" y="1618636"/>
            <a:ext cx="9094839" cy="51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1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bertheme">
  <a:themeElements>
    <a:clrScheme name="Custom 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4D404"/>
      </a:accent1>
      <a:accent2>
        <a:srgbClr val="3F3F3F"/>
      </a:accent2>
      <a:accent3>
        <a:srgbClr val="E6B91E"/>
      </a:accent3>
      <a:accent4>
        <a:srgbClr val="FFFF00"/>
      </a:accent4>
      <a:accent5>
        <a:srgbClr val="F9F1D2"/>
      </a:accent5>
      <a:accent6>
        <a:srgbClr val="7F7F7F"/>
      </a:accent6>
      <a:hlink>
        <a:srgbClr val="E6B91E"/>
      </a:hlink>
      <a:folHlink>
        <a:srgbClr val="B9D18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theme" id="{6614F36D-5F06-4532-BD10-57862C278831}" vid="{F86C85B3-CF39-45C5-9562-D8EA4BD54C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858CCE86D7C488C11A3120B4B9AC5" ma:contentTypeVersion="1" ma:contentTypeDescription="Create a new document." ma:contentTypeScope="" ma:versionID="8e7e30fe326a2f07eedaba516a2689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1F8E2B-C410-40F5-9BA1-DDDC64520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5C2A2D-2E73-4166-AAB7-19551084F272}"/>
</file>

<file path=customXml/itemProps3.xml><?xml version="1.0" encoding="utf-8"?>
<ds:datastoreItem xmlns:ds="http://schemas.openxmlformats.org/officeDocument/2006/customXml" ds:itemID="{C7C26132-3DF2-4A46-8FB6-7E7303001C4B}">
  <ds:schemaRefs>
    <ds:schemaRef ds:uri="7d0c98f0-87f7-4034-b235-dd6da1ef1a6f"/>
    <ds:schemaRef ds:uri="http://purl.org/dc/dcmitype/"/>
    <ds:schemaRef ds:uri="c32f5990-22dd-4881-98a5-60696e74826d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195</TotalTime>
  <Words>340</Words>
  <Application>Microsoft Office PowerPoint</Application>
  <PresentationFormat>Widescreen</PresentationFormat>
  <Paragraphs>62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321impact</vt:lpstr>
      <vt:lpstr>Architects Daughter</vt:lpstr>
      <vt:lpstr>Arial</vt:lpstr>
      <vt:lpstr>BlueNoon</vt:lpstr>
      <vt:lpstr>Calibri</vt:lpstr>
      <vt:lpstr>Computerfont</vt:lpstr>
      <vt:lpstr>Tw Cen MT</vt:lpstr>
      <vt:lpstr>Cybertheme</vt:lpstr>
      <vt:lpstr>Design Thinking</vt:lpstr>
      <vt:lpstr>How Does it Work? Simplified  </vt:lpstr>
      <vt:lpstr>How Does it Work? Extended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Problem Solve!!!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fuss about coding?</dc:title>
  <dc:creator>Stewart-Mitchell, Jennifer</dc:creator>
  <cp:lastModifiedBy>Eric Mccalmon</cp:lastModifiedBy>
  <cp:revision>118</cp:revision>
  <dcterms:modified xsi:type="dcterms:W3CDTF">2020-09-05T22:52:45Z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0x010100D3C858CCE86D7C488C11A3120B4B9AC5</vt:lpwstr>
  </property>
</Properties>
</file>